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1" r:id="rId3"/>
    <p:sldId id="262" r:id="rId4"/>
    <p:sldId id="266" r:id="rId5"/>
    <p:sldId id="265" r:id="rId6"/>
    <p:sldId id="267" r:id="rId7"/>
    <p:sldId id="263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r Challenge" id="{F75CE106-1396-4DC3-8BEC-72CE4046DC21}">
          <p14:sldIdLst>
            <p14:sldId id="259"/>
            <p14:sldId id="261"/>
          </p14:sldIdLst>
        </p14:section>
        <p14:section name="Our Creation" id="{254F364A-E810-4819-AF51-2ADC4C0ED3A8}">
          <p14:sldIdLst>
            <p14:sldId id="262"/>
            <p14:sldId id="266"/>
            <p14:sldId id="265"/>
          </p14:sldIdLst>
        </p14:section>
        <p14:section name="Our Vision" id="{A417058E-007F-4B59-8B7D-DC446827F6C4}">
          <p14:sldIdLst>
            <p14:sldId id="267"/>
            <p14:sldId id="263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6F1E"/>
    <a:srgbClr val="FFAF87"/>
    <a:srgbClr val="60960C"/>
    <a:srgbClr val="689B18"/>
    <a:srgbClr val="B50F25"/>
    <a:srgbClr val="ED1B35"/>
    <a:srgbClr val="59B4D3"/>
    <a:srgbClr val="5136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8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5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2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44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9837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168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226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74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011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02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9980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951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145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11C6F-042E-41EB-B52B-D22E27C9A052}" type="datetimeFigureOut">
              <a:rPr lang="en-CA" smtClean="0"/>
              <a:t>2015-08-15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256CC-6BBC-49B0-9402-5DDFBF314D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93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jp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jp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00" y="1989000"/>
            <a:ext cx="6048000" cy="21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1707" r="19781" b="11019"/>
          <a:stretch/>
        </p:blipFill>
        <p:spPr>
          <a:xfrm>
            <a:off x="6441204" y="1662814"/>
            <a:ext cx="2093195" cy="2093195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 rot="21480000">
            <a:off x="184486" y="85360"/>
            <a:ext cx="8922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 smtClean="0">
                <a:solidFill>
                  <a:srgbClr val="B50F25"/>
                </a:solidFill>
                <a:latin typeface="LeckerliOne" panose="02000503000000020003" pitchFamily="50" charset="0"/>
              </a:rPr>
              <a:t>Our Challenge</a:t>
            </a:r>
            <a:endParaRPr lang="en-CA" sz="6000" dirty="0">
              <a:solidFill>
                <a:srgbClr val="B50F25"/>
              </a:solidFill>
              <a:latin typeface="LeckerliOne" panose="02000503000000020003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0" r="25510" b="17478"/>
          <a:stretch/>
        </p:blipFill>
        <p:spPr>
          <a:xfrm>
            <a:off x="7035800" y="3399300"/>
            <a:ext cx="2017708" cy="2017708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" r="25359" b="476"/>
          <a:stretch/>
        </p:blipFill>
        <p:spPr>
          <a:xfrm>
            <a:off x="4559300" y="1580094"/>
            <a:ext cx="2095500" cy="2095500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" t="17121" r="12158" b="17260"/>
          <a:stretch/>
        </p:blipFill>
        <p:spPr>
          <a:xfrm>
            <a:off x="4475402" y="2945509"/>
            <a:ext cx="3391797" cy="3391797"/>
          </a:xfrm>
          <a:prstGeom prst="ellipse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8248" y="2066247"/>
            <a:ext cx="334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Myriad Pro" panose="020B0503030403020204" pitchFamily="34" charset="0"/>
              </a:rPr>
              <a:t>This is text! Yay!</a:t>
            </a:r>
            <a:endParaRPr lang="en-CA" sz="28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4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480000">
            <a:off x="184486" y="85360"/>
            <a:ext cx="8922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 smtClean="0">
                <a:solidFill>
                  <a:srgbClr val="D66F1E"/>
                </a:solidFill>
                <a:latin typeface="LeckerliOne" panose="02000503000000020003" pitchFamily="50" charset="0"/>
              </a:rPr>
              <a:t>Our Creation</a:t>
            </a:r>
            <a:endParaRPr lang="en-CA" sz="6000" dirty="0">
              <a:solidFill>
                <a:srgbClr val="D66F1E"/>
              </a:solidFill>
              <a:latin typeface="LeckerliOne" panose="02000503000000020003" pitchFamily="50" charset="0"/>
            </a:endParaRPr>
          </a:p>
        </p:txBody>
      </p:sp>
      <p:pic>
        <p:nvPicPr>
          <p:cNvPr id="5" name="Test - Natalie Leandro Nicola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97" end="21979.3125"/>
                  <p14:fade in="500" out="500"/>
                </p14:media>
              </p:ext>
            </p:extLst>
          </p:nvPr>
        </p:nvPicPr>
        <p:blipFill rotWithShape="1">
          <a:blip r:embed="rId7"/>
          <a:srcRect l="19108" r="25535" b="1588"/>
          <a:stretch/>
        </p:blipFill>
        <p:spPr>
          <a:xfrm>
            <a:off x="1857671" y="1733359"/>
            <a:ext cx="2075700" cy="2075700"/>
          </a:xfrm>
          <a:prstGeom prst="ellipse">
            <a:avLst/>
          </a:prstGeom>
        </p:spPr>
      </p:pic>
      <p:pic>
        <p:nvPicPr>
          <p:cNvPr id="6" name="Interview with the Teach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fade in="500" out="500"/>
                </p14:media>
              </p:ext>
            </p:extLst>
          </p:nvPr>
        </p:nvPicPr>
        <p:blipFill rotWithShape="1">
          <a:blip r:embed="rId8"/>
          <a:srcRect l="13273" t="5863" r="16935" b="1068"/>
          <a:stretch/>
        </p:blipFill>
        <p:spPr>
          <a:xfrm>
            <a:off x="2278743" y="3452814"/>
            <a:ext cx="2177368" cy="2177368"/>
          </a:xfrm>
          <a:prstGeom prst="ellipse">
            <a:avLst/>
          </a:prstGeom>
        </p:spPr>
      </p:pic>
      <p:pic>
        <p:nvPicPr>
          <p:cNvPr id="7" name="Test - Natalie Leandro Nicola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841" end="4235.3125"/>
                  <p14:fade in="500" out="500"/>
                </p14:media>
              </p:ext>
            </p:extLst>
          </p:nvPr>
        </p:nvPicPr>
        <p:blipFill rotWithShape="1">
          <a:blip r:embed="rId9"/>
          <a:srcRect l="21055" r="28658" b="10593"/>
          <a:stretch>
            <a:fillRect/>
          </a:stretch>
        </p:blipFill>
        <p:spPr>
          <a:xfrm>
            <a:off x="-19959" y="1808408"/>
            <a:ext cx="2000651" cy="2000651"/>
          </a:xfrm>
          <a:prstGeom prst="ellipse">
            <a:avLst/>
          </a:prstGeom>
        </p:spPr>
      </p:pic>
      <p:pic>
        <p:nvPicPr>
          <p:cNvPr id="4" name="Test - Natalie Leandro Nicola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708.3125"/>
                  <p14:fade in="500" out="500"/>
                </p14:media>
              </p:ext>
            </p:extLst>
          </p:nvPr>
        </p:nvPicPr>
        <p:blipFill rotWithShape="1">
          <a:blip r:embed="rId10"/>
          <a:srcRect l="18625" t="1887" r="26883" b="1232"/>
          <a:stretch/>
        </p:blipFill>
        <p:spPr>
          <a:xfrm>
            <a:off x="-174173" y="3078590"/>
            <a:ext cx="3387914" cy="33879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803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1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9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9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HIMSAVis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35936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5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480000">
            <a:off x="184486" y="85360"/>
            <a:ext cx="8922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 smtClean="0">
                <a:solidFill>
                  <a:srgbClr val="D66F1E"/>
                </a:solidFill>
                <a:latin typeface="LeckerliOne" panose="02000503000000020003" pitchFamily="50" charset="0"/>
              </a:rPr>
              <a:t>Hands On!</a:t>
            </a:r>
            <a:endParaRPr lang="en-CA" sz="6000" dirty="0">
              <a:solidFill>
                <a:srgbClr val="D66F1E"/>
              </a:solidFill>
              <a:latin typeface="LeckerliOne" panose="02000503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assroo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635"/>
            <a:ext cx="9144000" cy="6858000"/>
          </a:xfrm>
          <a:prstGeom prst="rect">
            <a:avLst/>
          </a:prstGeom>
        </p:spPr>
      </p:pic>
      <p:pic>
        <p:nvPicPr>
          <p:cNvPr id="3" name="Natur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635"/>
            <a:ext cx="9144000" cy="6858000"/>
          </a:xfrm>
          <a:prstGeom prst="rect">
            <a:avLst/>
          </a:prstGeom>
        </p:spPr>
      </p:pic>
      <p:pic>
        <p:nvPicPr>
          <p:cNvPr id="4" name="Birds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635"/>
            <a:ext cx="9144000" cy="6858000"/>
          </a:xfrm>
          <a:prstGeom prst="rect">
            <a:avLst/>
          </a:prstGeom>
        </p:spPr>
      </p:pic>
      <p:pic>
        <p:nvPicPr>
          <p:cNvPr id="5" name="Birds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635"/>
            <a:ext cx="9144000" cy="6858000"/>
          </a:xfrm>
          <a:prstGeom prst="rect">
            <a:avLst/>
          </a:prstGeom>
        </p:spPr>
      </p:pic>
      <p:pic>
        <p:nvPicPr>
          <p:cNvPr id="6" name="naturesound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3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9250" y="7159748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480000">
            <a:off x="184486" y="85360"/>
            <a:ext cx="8922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066925" algn="l"/>
              </a:tabLst>
            </a:pPr>
            <a:r>
              <a:rPr lang="en-CA" sz="6000" dirty="0" smtClean="0">
                <a:solidFill>
                  <a:srgbClr val="60960C"/>
                </a:solidFill>
                <a:latin typeface="LeckerliOne" panose="02000503000000020003" pitchFamily="50" charset="0"/>
              </a:rPr>
              <a:t>Our Vision</a:t>
            </a:r>
            <a:endParaRPr lang="en-CA" sz="6000" dirty="0">
              <a:solidFill>
                <a:srgbClr val="60960C"/>
              </a:solidFill>
              <a:latin typeface="LeckerliOne" panose="02000503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6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0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480000">
            <a:off x="184486" y="85360"/>
            <a:ext cx="8922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 smtClean="0">
                <a:solidFill>
                  <a:srgbClr val="60960C"/>
                </a:solidFill>
                <a:latin typeface="LeckerliOne" panose="02000503000000020003" pitchFamily="50" charset="0"/>
              </a:rPr>
              <a:t>Our Vision</a:t>
            </a:r>
            <a:endParaRPr lang="en-CA" sz="6000" dirty="0">
              <a:solidFill>
                <a:srgbClr val="60960C"/>
              </a:solidFill>
              <a:latin typeface="LeckerliOne" panose="0200050300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7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5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933</TotalTime>
  <Words>17</Words>
  <Application>Microsoft Office PowerPoint</Application>
  <PresentationFormat>On-screen Show (4:3)</PresentationFormat>
  <Paragraphs>6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LeckerliOne</vt:lpstr>
      <vt:lpstr>Myriad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Stacy DuBois</dc:creator>
  <cp:lastModifiedBy>Stacy DuBois</cp:lastModifiedBy>
  <cp:revision>45</cp:revision>
  <dcterms:created xsi:type="dcterms:W3CDTF">2015-08-13T12:35:02Z</dcterms:created>
  <dcterms:modified xsi:type="dcterms:W3CDTF">2015-08-15T14:19:01Z</dcterms:modified>
</cp:coreProperties>
</file>